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33CC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DA1E2-8CE2-410C-A6C4-B40CF7BD063F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C3753-9FF3-47E7-9799-9270B30512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64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C3753-9FF3-47E7-9799-9270B30512E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685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hyperlink" Target="http://www.youtube.com/watch?v=YVYczTDQSR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17.png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4800" b="1" dirty="0" smtClean="0">
                <a:solidFill>
                  <a:schemeClr val="accent3">
                    <a:lumMod val="50000"/>
                  </a:schemeClr>
                </a:solidFill>
              </a:rPr>
              <a:t>“Somos periodistas”</a:t>
            </a:r>
            <a:endParaRPr lang="es-ES" sz="4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 descr="http://www.ivoox.com/canales/2Periodismo_Infantil__Vocalia_Radio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636912"/>
            <a:ext cx="4291868" cy="32403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37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>
            <a:hlinkClick r:id="rId3" action="ppaction://hlinksldjump"/>
          </p:cNvPr>
          <p:cNvSpPr/>
          <p:nvPr/>
        </p:nvSpPr>
        <p:spPr>
          <a:xfrm>
            <a:off x="971600" y="908720"/>
            <a:ext cx="2952328" cy="201622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¿Cuál de estos personajes es un periodista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5" name="4 Rectángulo">
            <a:hlinkClick r:id="rId4" action="ppaction://hlinksldjump"/>
          </p:cNvPr>
          <p:cNvSpPr/>
          <p:nvPr/>
        </p:nvSpPr>
        <p:spPr>
          <a:xfrm>
            <a:off x="971600" y="4077072"/>
            <a:ext cx="2952328" cy="19401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Un periodista escribe</a:t>
            </a:r>
            <a:r>
              <a:rPr lang="es-ES" dirty="0" smtClean="0"/>
              <a:t>…</a:t>
            </a:r>
            <a:endParaRPr lang="es-ES" dirty="0"/>
          </a:p>
        </p:txBody>
      </p:sp>
      <p:sp>
        <p:nvSpPr>
          <p:cNvPr id="6" name="5 Rectángulo">
            <a:hlinkClick r:id="rId5" action="ppaction://hlinksldjump"/>
          </p:cNvPr>
          <p:cNvSpPr/>
          <p:nvPr/>
        </p:nvSpPr>
        <p:spPr>
          <a:xfrm>
            <a:off x="5324547" y="4077072"/>
            <a:ext cx="2809978" cy="1953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</a:t>
            </a:r>
            <a:r>
              <a:rPr lang="es-ES" sz="2400" dirty="0" smtClean="0"/>
              <a:t>Podemos escuchar a un periodista en la radio?</a:t>
            </a:r>
            <a:endParaRPr lang="es-ES" sz="2400" dirty="0"/>
          </a:p>
        </p:txBody>
      </p:sp>
      <p:sp>
        <p:nvSpPr>
          <p:cNvPr id="7" name="6 Rectángulo">
            <a:hlinkClick r:id="rId6" action="ppaction://hlinksldjump"/>
          </p:cNvPr>
          <p:cNvSpPr/>
          <p:nvPr/>
        </p:nvSpPr>
        <p:spPr>
          <a:xfrm>
            <a:off x="5324547" y="908720"/>
            <a:ext cx="2773141" cy="201622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¿En cuál de estos sitios podemos ver un periodista?</a:t>
            </a:r>
            <a:endParaRPr lang="es-ES" sz="2400" dirty="0"/>
          </a:p>
        </p:txBody>
      </p:sp>
      <p:sp>
        <p:nvSpPr>
          <p:cNvPr id="2" name="1 Rectángulo">
            <a:hlinkClick r:id="rId7"/>
          </p:cNvPr>
          <p:cNvSpPr/>
          <p:nvPr/>
        </p:nvSpPr>
        <p:spPr>
          <a:xfrm>
            <a:off x="3923928" y="3140968"/>
            <a:ext cx="1400619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Vídeo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12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¿Cuál de estos personajes es un periodista?</a:t>
            </a:r>
            <a:endParaRPr lang="es-ES" dirty="0"/>
          </a:p>
        </p:txBody>
      </p:sp>
      <p:pic>
        <p:nvPicPr>
          <p:cNvPr id="2050" name="Picture 2" descr="http://medias2.cafebabel.com/14003/thumb/355/-/ser-periodista-en-montenegro-misionero-incordio-y-saco-de-boxeo-ser-periodista-montenegro-misionero-incordio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21088"/>
            <a:ext cx="2731473" cy="181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entrenamiento.tv/wp-content/uploads/2007/07/bomberos-3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772816"/>
            <a:ext cx="3010495" cy="1960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2.bp.blogspot.com/-a0zd2BjvmZU/Tb2RWZC0xOI/AAAAAAAAAIQ/DfA1zBUUlvM/s1600/jardinero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78" y="1788008"/>
            <a:ext cx="2593299" cy="194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2.bp.blogspot.com/-G8LfQCCkC0s/Tuceb3vKQ8I/AAAAAAAADM4/Ff7sg2hwhfw/s1600/profesora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21088"/>
            <a:ext cx="129614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absoluteeuu.com/wp-content/uploads/2009/03/portugal-lisboa-policia02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938105"/>
            <a:ext cx="1404335" cy="2117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86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¿En cuál de estos sitios podemos ver un periodista?</a:t>
            </a:r>
            <a:endParaRPr lang="es-ES" dirty="0"/>
          </a:p>
        </p:txBody>
      </p:sp>
      <p:pic>
        <p:nvPicPr>
          <p:cNvPr id="3074" name="Picture 2" descr="http://ticotica.files.wordpress.com/2009/09/televisi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220" y="2171278"/>
            <a:ext cx="2790155" cy="3034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3.bp.blogspot.com/-fb4lAXYNh9I/TYzEH9mtXDI/AAAAAAAAA-c/sqP_Ip5MshU/s1600/20070720_campo-cielo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27376"/>
            <a:ext cx="2376264" cy="170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cultunet.com/media/kunena/attachments/31217/casa-ecologica-1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71278"/>
            <a:ext cx="3061113" cy="2093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upload.wikimedia.org/wikipedia/commons/thumb/9/96/Barbados_beach.jpg/250px-Barbados_beach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82639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26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Un periodista escribe…</a:t>
            </a:r>
            <a:endParaRPr lang="es-ES" dirty="0"/>
          </a:p>
        </p:txBody>
      </p:sp>
      <p:pic>
        <p:nvPicPr>
          <p:cNvPr id="4098" name="Picture 2" descr="http://1.bp.blogspot.com/--JhY9VIL06Q/TchhL_rbKYI/AAAAAAAAAA4/py5k6WR5B-c/s320/noticias_img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97" y="1700808"/>
            <a:ext cx="2571750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2.bp.blogspot.com/_LW1W_-gTtBE/TOFW9Fe1l5I/AAAAAAAAABU/Wu6ZGQao4dE/s1600/Caperucita_Roja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020" y="1700808"/>
            <a:ext cx="2223113" cy="282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ramoneg63.files.wordpress.com/2011/11/cancionesinfantiles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455017"/>
            <a:ext cx="2822848" cy="298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2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¿Podemos escuchar a un periodista en la radio?</a:t>
            </a:r>
            <a:endParaRPr lang="es-ES" dirty="0"/>
          </a:p>
        </p:txBody>
      </p:sp>
      <p:sp>
        <p:nvSpPr>
          <p:cNvPr id="5" name="4 Rectángulo">
            <a:hlinkClick r:id="rId2" action="ppaction://hlinksldjump"/>
          </p:cNvPr>
          <p:cNvSpPr/>
          <p:nvPr/>
        </p:nvSpPr>
        <p:spPr>
          <a:xfrm>
            <a:off x="1115616" y="2276872"/>
            <a:ext cx="2880320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800" dirty="0" smtClean="0"/>
              <a:t>Sí</a:t>
            </a:r>
            <a:endParaRPr lang="es-ES" dirty="0"/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4716016" y="2276872"/>
            <a:ext cx="2880320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800" dirty="0" smtClean="0"/>
              <a:t>No</a:t>
            </a:r>
            <a:endParaRPr lang="es-ES" sz="13800" dirty="0"/>
          </a:p>
        </p:txBody>
      </p:sp>
    </p:spTree>
    <p:extLst>
      <p:ext uri="{BB962C8B-B14F-4D97-AF65-F5344CB8AC3E}">
        <p14:creationId xmlns:p14="http://schemas.microsoft.com/office/powerpoint/2010/main" val="143115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5400" dirty="0" smtClean="0"/>
              <a:t> ¡Buen trabajo!</a:t>
            </a:r>
            <a:endParaRPr lang="es-ES" sz="5400" dirty="0"/>
          </a:p>
        </p:txBody>
      </p:sp>
      <p:pic>
        <p:nvPicPr>
          <p:cNvPr id="5122" name="Picture 2" descr="http://upload.wikimedia.org/wikipedia/commons/thumb/8/85/Smiley.svg/220px-Smiley.svg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988840"/>
            <a:ext cx="3240358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plausos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27584" y="5500464"/>
            <a:ext cx="609600" cy="609600"/>
          </a:xfrm>
          <a:prstGeom prst="rect">
            <a:avLst/>
          </a:prstGeom>
        </p:spPr>
      </p:pic>
      <p:sp>
        <p:nvSpPr>
          <p:cNvPr id="6" name="5 Rectángulo">
            <a:hlinkClick r:id="rId4" action="ppaction://hlinksldjump"/>
          </p:cNvPr>
          <p:cNvSpPr/>
          <p:nvPr/>
        </p:nvSpPr>
        <p:spPr>
          <a:xfrm>
            <a:off x="7236296" y="5500464"/>
            <a:ext cx="1584176" cy="8808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MENÚ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38971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5400" dirty="0" smtClean="0"/>
              <a:t>¡Vuelve a intentarlo!</a:t>
            </a:r>
            <a:endParaRPr lang="es-ES" sz="5400" dirty="0"/>
          </a:p>
        </p:txBody>
      </p:sp>
      <p:pic>
        <p:nvPicPr>
          <p:cNvPr id="6146" name="Picture 2" descr="http://3.bp.blogspot.com/_tuOjbJmcMgg/TU8kI4MDK8I/AAAAAAAAAC4/H_ECIXOSF5M/s1600/cara_triste.gif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060848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isa maligna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27584" y="5517232"/>
            <a:ext cx="609600" cy="609600"/>
          </a:xfrm>
          <a:prstGeom prst="rect">
            <a:avLst/>
          </a:prstGeom>
        </p:spPr>
      </p:pic>
      <p:sp>
        <p:nvSpPr>
          <p:cNvPr id="6" name="5 Rectángulo">
            <a:hlinkClick r:id="rId4" action="ppaction://hlinksldjump"/>
          </p:cNvPr>
          <p:cNvSpPr/>
          <p:nvPr/>
        </p:nvSpPr>
        <p:spPr>
          <a:xfrm>
            <a:off x="7236296" y="5500464"/>
            <a:ext cx="1584176" cy="8808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MENÚ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79889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88</Words>
  <Application>Microsoft Office PowerPoint</Application>
  <PresentationFormat>Presentación en pantalla (4:3)</PresentationFormat>
  <Paragraphs>17</Paragraphs>
  <Slides>8</Slides>
  <Notes>1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“Somos periodistas”</vt:lpstr>
      <vt:lpstr>Presentación de PowerPoint</vt:lpstr>
      <vt:lpstr>¿Cuál de estos personajes es un periodista?</vt:lpstr>
      <vt:lpstr>¿En cuál de estos sitios podemos ver un periodista?</vt:lpstr>
      <vt:lpstr>Un periodista escribe…</vt:lpstr>
      <vt:lpstr>¿Podemos escuchar a un periodista en la radio?</vt:lpstr>
      <vt:lpstr> ¡Buen trabajo!</vt:lpstr>
      <vt:lpstr>¡Vuelve a intentarlo!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“Somos periodistas”</dc:title>
  <dc:creator>Maria</dc:creator>
  <cp:lastModifiedBy>Maria</cp:lastModifiedBy>
  <cp:revision>10</cp:revision>
  <dcterms:created xsi:type="dcterms:W3CDTF">2012-10-21T13:37:14Z</dcterms:created>
  <dcterms:modified xsi:type="dcterms:W3CDTF">2012-11-07T16:10:37Z</dcterms:modified>
</cp:coreProperties>
</file>